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6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6">
          <p15:clr>
            <a:srgbClr val="A4A3A4"/>
          </p15:clr>
        </p15:guide>
        <p15:guide id="2" pos="255">
          <p15:clr>
            <a:srgbClr val="A4A3A4"/>
          </p15:clr>
        </p15:guide>
        <p15:guide id="3" pos="420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髙倉 俊二(takakura-shunji)" initials="髙倉" lastIdx="4" clrIdx="0">
    <p:extLst/>
  </p:cmAuthor>
  <p:cmAuthor id="2" name="矢吹 陽子(yabuki-youko)" initials="矢吹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5B800"/>
    <a:srgbClr val="4BACC6"/>
    <a:srgbClr val="E2F2F6"/>
    <a:srgbClr val="B7DEE8"/>
    <a:srgbClr val="DBEEF4"/>
    <a:srgbClr val="009999"/>
    <a:srgbClr val="00FFCC"/>
    <a:srgbClr val="00FF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2" autoAdjust="0"/>
    <p:restoredTop sz="94660"/>
  </p:normalViewPr>
  <p:slideViewPr>
    <p:cSldViewPr>
      <p:cViewPr varScale="1">
        <p:scale>
          <a:sx n="80" d="100"/>
          <a:sy n="80" d="100"/>
        </p:scale>
        <p:origin x="-3366" y="-96"/>
      </p:cViewPr>
      <p:guideLst>
        <p:guide orient="horz" pos="126"/>
        <p:guide pos="255"/>
        <p:guide pos="42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00630-B3D0-43B5-8D20-8E3A01EF734D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F9E6E-147C-4BEF-9C86-B6E7663DC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7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EA777-3D9A-4473-B741-899B82A2E1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2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42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9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94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82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8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47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19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84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62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4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7000">
              <a:schemeClr val="accent1">
                <a:lumMod val="18000"/>
                <a:lumOff val="82000"/>
                <a:alpha val="34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87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3492" y="823670"/>
            <a:ext cx="6311842" cy="905931"/>
          </a:xfrm>
          <a:prstGeom prst="rect">
            <a:avLst/>
          </a:prstGeom>
          <a:solidFill>
            <a:schemeClr val="accent4">
              <a:alpha val="54000"/>
            </a:schemeClr>
          </a:solidFill>
          <a:ln w="133350" cmpd="dbl">
            <a:solidFill>
              <a:schemeClr val="accent4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3" name="正方形/長方形 2"/>
          <p:cNvSpPr/>
          <p:nvPr/>
        </p:nvSpPr>
        <p:spPr>
          <a:xfrm>
            <a:off x="82547" y="201523"/>
            <a:ext cx="6673733" cy="9517734"/>
          </a:xfrm>
          <a:prstGeom prst="rect">
            <a:avLst/>
          </a:prstGeom>
          <a:noFill/>
          <a:ln w="146050" cmpd="tri">
            <a:solidFill>
              <a:schemeClr val="accent4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547" y="1082968"/>
            <a:ext cx="6516153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54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en-US" altLang="ja-JP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Cool </a:t>
            </a:r>
            <a:r>
              <a:rPr lang="ja-JP" altLang="en-US" sz="2540" b="1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2540" b="1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ork</a:t>
            </a:r>
            <a:r>
              <a:rPr lang="ja-JP" altLang="en-US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CHIBA</a:t>
            </a:r>
            <a:r>
              <a:rPr lang="en-US" altLang="ja-JP" sz="254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177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ロゴマークについて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335856" y="376114"/>
            <a:ext cx="6516153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14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814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STOP</a:t>
            </a:r>
            <a:r>
              <a:rPr lang="ja-JP" altLang="en-US" sz="1814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！熱中症 クールワークキャンペーン」推進中</a:t>
            </a:r>
            <a:endParaRPr lang="ja-JP" altLang="en-US" sz="1633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3143" y="1945986"/>
            <a:ext cx="6496448" cy="1572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千葉労働局では、令和６年５月から９月までの間、「</a:t>
            </a:r>
            <a:r>
              <a:rPr lang="en-US" altLang="ja-JP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STOP</a:t>
            </a:r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！熱中症</a:t>
            </a:r>
            <a:endParaRPr lang="en-US" altLang="ja-JP" sz="1452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クールワークキャンペーン」</a:t>
            </a:r>
            <a:r>
              <a:rPr lang="en-US" altLang="ja-JP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７・８月は重点取組期間）を推進しています。</a:t>
            </a:r>
            <a:endParaRPr lang="en-US" altLang="ja-JP" sz="1452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同キャンペーンを広く周知し、取組意識をさらに向上していただくため</a:t>
            </a:r>
            <a:endParaRPr lang="en-US" altLang="ja-JP" sz="1452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54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en-US" altLang="ja-JP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Cool </a:t>
            </a:r>
            <a:r>
              <a:rPr lang="ja-JP" altLang="en-US" sz="2540" b="1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2540" b="1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ork</a:t>
            </a:r>
            <a:r>
              <a:rPr lang="ja-JP" altLang="en-US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54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CHIBA</a:t>
            </a:r>
            <a:r>
              <a:rPr lang="en-US" altLang="ja-JP" sz="254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  <a:p>
            <a:r>
              <a:rPr lang="ja-JP" altLang="en-US" sz="1452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のロゴ</a:t>
            </a:r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マークを作成しました。職場のみなさんでご活用ください！</a:t>
            </a:r>
            <a:endParaRPr lang="en-US" altLang="ja-JP" sz="1452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2061" y="3696506"/>
            <a:ext cx="6112305" cy="2543204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7" t="5634" r="7691" b="9112"/>
          <a:stretch/>
        </p:blipFill>
        <p:spPr>
          <a:xfrm>
            <a:off x="363259" y="6706761"/>
            <a:ext cx="2943935" cy="2399036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</p:pic>
      <p:sp>
        <p:nvSpPr>
          <p:cNvPr id="11" name="角丸四角形吹き出し 10"/>
          <p:cNvSpPr/>
          <p:nvPr/>
        </p:nvSpPr>
        <p:spPr>
          <a:xfrm rot="5400000">
            <a:off x="3456360" y="6127662"/>
            <a:ext cx="584014" cy="1863235"/>
          </a:xfrm>
          <a:prstGeom prst="wedgeRoundRectCallout">
            <a:avLst>
              <a:gd name="adj1" fmla="val -24948"/>
              <a:gd name="adj2" fmla="val 91220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32301" y="6877895"/>
            <a:ext cx="1847685" cy="427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事業場内に掲示し、熱中症予防を呼びかけましょう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7664" y="6426653"/>
            <a:ext cx="2087806" cy="315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ロゴマーク活用例</a:t>
            </a:r>
            <a:r>
              <a:rPr lang="en-US" altLang="ja-JP" sz="1452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51" name="角丸四角形吹き出し 50"/>
          <p:cNvSpPr/>
          <p:nvPr/>
        </p:nvSpPr>
        <p:spPr>
          <a:xfrm rot="16200000">
            <a:off x="898247" y="7703778"/>
            <a:ext cx="736169" cy="1788539"/>
          </a:xfrm>
          <a:prstGeom prst="wedgeRoundRectCallout">
            <a:avLst>
              <a:gd name="adj1" fmla="val 4183"/>
              <a:gd name="adj2" fmla="val 70614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0487" y="8326634"/>
            <a:ext cx="1778917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労働者に身に付けさせ、熱中症予防に対する意識を向上させましょう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51366" y="7484522"/>
            <a:ext cx="3160740" cy="82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ロゴマークは、千葉労働局ホームページから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ダウンロードしていただけます。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54"/>
              </a:lnSpc>
            </a:pP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千葉労働局 </a:t>
            </a:r>
            <a:r>
              <a:rPr lang="en-US" altLang="ja-JP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各種法令・制度・手続き </a:t>
            </a:r>
            <a:r>
              <a:rPr lang="en-US" altLang="ja-JP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</a:p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安全衛生関係 </a:t>
            </a:r>
            <a:r>
              <a:rPr lang="en-US" altLang="ja-JP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 </a:t>
            </a:r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労働衛生　トップページ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1333791" y="9196441"/>
            <a:ext cx="4326702" cy="429516"/>
            <a:chOff x="1593681" y="10096347"/>
            <a:chExt cx="4769388" cy="473462"/>
          </a:xfrm>
        </p:grpSpPr>
        <p:pic>
          <p:nvPicPr>
            <p:cNvPr id="57" name="図 5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681" y="10096347"/>
              <a:ext cx="467544" cy="4260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テキスト ボックス 57"/>
            <p:cNvSpPr txBox="1"/>
            <p:nvPr/>
          </p:nvSpPr>
          <p:spPr>
            <a:xfrm>
              <a:off x="1908741" y="10160285"/>
              <a:ext cx="4454328" cy="409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814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千葉労働局 労働基準部 健康安全課</a:t>
              </a: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5933280" y="9386272"/>
            <a:ext cx="1033871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en-US" altLang="ja-JP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089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５）</a:t>
            </a:r>
            <a:endParaRPr lang="en-US" altLang="ja-JP" sz="1089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862" y="8467890"/>
            <a:ext cx="688250" cy="6882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テキスト ボックス 7"/>
          <p:cNvSpPr txBox="1"/>
          <p:nvPr/>
        </p:nvSpPr>
        <p:spPr>
          <a:xfrm>
            <a:off x="3385504" y="8409018"/>
            <a:ext cx="2526138" cy="706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98" dirty="0"/>
              <a:t>https://jsite.mhlw.go.jp/chiba-roudoukyoku/hourei_seido_tetsuzuki/anzen_eisei/cool_work_campaign_chiba_.html</a:t>
            </a:r>
            <a:endParaRPr lang="ja-JP" altLang="en-US" sz="998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99684" y="8269381"/>
            <a:ext cx="3427744" cy="385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53" dirty="0"/>
              <a:t>【URL】</a:t>
            </a:r>
            <a:r>
              <a:rPr lang="ja-JP" altLang="en-US" sz="953" dirty="0"/>
              <a:t>　　　　　　　　　　　　　　　　　</a:t>
            </a:r>
            <a:r>
              <a:rPr lang="en-US" altLang="ja-JP" sz="953" dirty="0"/>
              <a:t>【QR</a:t>
            </a:r>
            <a:r>
              <a:rPr lang="ja-JP" altLang="en-US" sz="953" dirty="0"/>
              <a:t>コード</a:t>
            </a:r>
            <a:r>
              <a:rPr lang="en-US" altLang="ja-JP" sz="953" dirty="0"/>
              <a:t>】</a:t>
            </a:r>
            <a:r>
              <a:rPr lang="ja-JP" altLang="en-US" sz="953" dirty="0"/>
              <a:t>　　　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3" t="22675" r="4934" b="19020"/>
          <a:stretch/>
        </p:blipFill>
        <p:spPr>
          <a:xfrm>
            <a:off x="782274" y="3754873"/>
            <a:ext cx="5291878" cy="24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5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3883</TotalTime>
  <Words>77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oki</cp:lastModifiedBy>
  <cp:revision>319</cp:revision>
  <cp:lastPrinted>2024-05-22T02:24:38Z</cp:lastPrinted>
  <dcterms:created xsi:type="dcterms:W3CDTF">2017-03-16T10:29:26Z</dcterms:created>
  <dcterms:modified xsi:type="dcterms:W3CDTF">2024-07-15T21:54:56Z</dcterms:modified>
</cp:coreProperties>
</file>