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3"/>
  </p:notesMasterIdLst>
  <p:sldIdLst>
    <p:sldId id="263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26">
          <p15:clr>
            <a:srgbClr val="A4A3A4"/>
          </p15:clr>
        </p15:guide>
        <p15:guide id="2" pos="255">
          <p15:clr>
            <a:srgbClr val="A4A3A4"/>
          </p15:clr>
        </p15:guide>
        <p15:guide id="3" pos="420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髙倉 俊二(takakura-shunji)" initials="髙倉" lastIdx="4" clrIdx="0">
    <p:extLst/>
  </p:cmAuthor>
  <p:cmAuthor id="2" name="矢吹 陽子(yabuki-youko)" initials="矢吹" lastIdx="4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F5B800"/>
    <a:srgbClr val="4BACC6"/>
    <a:srgbClr val="E2F2F6"/>
    <a:srgbClr val="B7DEE8"/>
    <a:srgbClr val="DBEEF4"/>
    <a:srgbClr val="009999"/>
    <a:srgbClr val="00FFCC"/>
    <a:srgbClr val="00FF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52" autoAdjust="0"/>
    <p:restoredTop sz="94660"/>
  </p:normalViewPr>
  <p:slideViewPr>
    <p:cSldViewPr>
      <p:cViewPr varScale="1">
        <p:scale>
          <a:sx n="80" d="100"/>
          <a:sy n="80" d="100"/>
        </p:scale>
        <p:origin x="-3366" y="-96"/>
      </p:cViewPr>
      <p:guideLst>
        <p:guide orient="horz" pos="126"/>
        <p:guide pos="255"/>
        <p:guide pos="42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00630-B3D0-43B5-8D20-8E3A01EF734D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F9E6E-147C-4BEF-9C86-B6E7663DC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792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17738" y="1243013"/>
            <a:ext cx="237172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EA777-3D9A-4473-B741-899B82A2E18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8429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6427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79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948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820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686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479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199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096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847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628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43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lumMod val="45000"/>
                <a:lumOff val="55000"/>
              </a:schemeClr>
            </a:gs>
            <a:gs pos="77000">
              <a:schemeClr val="accent1">
                <a:lumMod val="45000"/>
                <a:lumOff val="55000"/>
              </a:schemeClr>
            </a:gs>
            <a:gs pos="7000">
              <a:schemeClr val="accent1">
                <a:lumMod val="18000"/>
                <a:lumOff val="82000"/>
                <a:alpha val="34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876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63492" y="823670"/>
            <a:ext cx="6311842" cy="905931"/>
          </a:xfrm>
          <a:prstGeom prst="rect">
            <a:avLst/>
          </a:prstGeom>
          <a:solidFill>
            <a:schemeClr val="accent4">
              <a:alpha val="54000"/>
            </a:schemeClr>
          </a:solidFill>
          <a:ln w="133350" cmpd="dbl">
            <a:solidFill>
              <a:schemeClr val="accent4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33"/>
          </a:p>
        </p:txBody>
      </p:sp>
      <p:sp>
        <p:nvSpPr>
          <p:cNvPr id="3" name="正方形/長方形 2"/>
          <p:cNvSpPr/>
          <p:nvPr/>
        </p:nvSpPr>
        <p:spPr>
          <a:xfrm>
            <a:off x="82547" y="201523"/>
            <a:ext cx="6673733" cy="9517734"/>
          </a:xfrm>
          <a:prstGeom prst="rect">
            <a:avLst/>
          </a:prstGeom>
          <a:noFill/>
          <a:ln w="146050" cmpd="tri">
            <a:solidFill>
              <a:schemeClr val="accent4">
                <a:lumMod val="7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33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2547" y="1082968"/>
            <a:ext cx="6516153" cy="48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54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lang="en-US" altLang="ja-JP" sz="2540" b="1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Cool </a:t>
            </a:r>
            <a:r>
              <a:rPr lang="ja-JP" altLang="en-US" sz="2540" b="1" dirty="0" err="1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ｗ</a:t>
            </a:r>
            <a:r>
              <a:rPr lang="en-US" altLang="ja-JP" sz="2540" b="1" dirty="0" err="1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ork</a:t>
            </a:r>
            <a:r>
              <a:rPr lang="ja-JP" altLang="en-US" sz="2540" b="1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2540" b="1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CHIBA</a:t>
            </a:r>
            <a:r>
              <a:rPr lang="en-US" altLang="ja-JP" sz="254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  <a:r>
              <a:rPr lang="ja-JP" altLang="en-US" sz="2177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ロゴマークについて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-335856" y="376114"/>
            <a:ext cx="6516153" cy="371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14" b="1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en-US" altLang="ja-JP" sz="1814" b="1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STOP</a:t>
            </a:r>
            <a:r>
              <a:rPr lang="ja-JP" altLang="en-US" sz="1814" b="1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！熱中症 クールワークキャンペーン」推進中</a:t>
            </a:r>
            <a:endParaRPr lang="ja-JP" altLang="en-US" sz="1633" b="1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03143" y="1945986"/>
            <a:ext cx="6496448" cy="1572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52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千葉労働局では、令和６年５月から９月までの間、「</a:t>
            </a:r>
            <a:r>
              <a:rPr lang="en-US" altLang="ja-JP" sz="1452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STOP</a:t>
            </a:r>
            <a:r>
              <a:rPr lang="ja-JP" altLang="en-US" sz="1452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！熱中症</a:t>
            </a:r>
            <a:endParaRPr lang="en-US" altLang="ja-JP" sz="1452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52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クールワークキャンペーン」</a:t>
            </a:r>
            <a:r>
              <a:rPr lang="en-US" altLang="ja-JP" sz="1452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452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７・８月は重点取組期間）を推進しています。</a:t>
            </a:r>
            <a:endParaRPr lang="en-US" altLang="ja-JP" sz="1452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52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同キャンペーンを広く周知し、取組意識をさらに向上していただくため</a:t>
            </a:r>
            <a:endParaRPr lang="en-US" altLang="ja-JP" sz="1452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en-US" altLang="ja-JP" sz="254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lang="en-US" altLang="ja-JP" sz="2540" b="1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Cool </a:t>
            </a:r>
            <a:r>
              <a:rPr lang="ja-JP" altLang="en-US" sz="2540" b="1" dirty="0" err="1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ｗ</a:t>
            </a:r>
            <a:r>
              <a:rPr lang="en-US" altLang="ja-JP" sz="2540" b="1" dirty="0" err="1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ork</a:t>
            </a:r>
            <a:r>
              <a:rPr lang="ja-JP" altLang="en-US" sz="2540" b="1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2540" b="1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CHIBA</a:t>
            </a:r>
            <a:r>
              <a:rPr lang="en-US" altLang="ja-JP" sz="254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</a:p>
          <a:p>
            <a:r>
              <a:rPr lang="ja-JP" altLang="en-US" sz="1452" dirty="0" err="1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のロゴ</a:t>
            </a:r>
            <a:r>
              <a:rPr lang="ja-JP" altLang="en-US" sz="1452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マークを作成しました。職場のみなさんでご活用ください！</a:t>
            </a:r>
            <a:endParaRPr lang="en-US" altLang="ja-JP" sz="1452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72061" y="3696506"/>
            <a:ext cx="6112305" cy="2543204"/>
          </a:xfrm>
          <a:prstGeom prst="rect">
            <a:avLst/>
          </a:prstGeom>
          <a:noFill/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33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47" t="5634" r="7691" b="9112"/>
          <a:stretch/>
        </p:blipFill>
        <p:spPr>
          <a:xfrm>
            <a:off x="363259" y="6706761"/>
            <a:ext cx="2943935" cy="2399036"/>
          </a:xfrm>
          <a:prstGeom prst="rect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</p:pic>
      <p:sp>
        <p:nvSpPr>
          <p:cNvPr id="11" name="角丸四角形吹き出し 10"/>
          <p:cNvSpPr/>
          <p:nvPr/>
        </p:nvSpPr>
        <p:spPr>
          <a:xfrm rot="5400000">
            <a:off x="3456360" y="6127662"/>
            <a:ext cx="584014" cy="1863235"/>
          </a:xfrm>
          <a:prstGeom prst="wedgeRoundRectCallout">
            <a:avLst>
              <a:gd name="adj1" fmla="val -24948"/>
              <a:gd name="adj2" fmla="val 91220"/>
              <a:gd name="adj3" fmla="val 16667"/>
            </a:avLst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33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832301" y="6877895"/>
            <a:ext cx="1847685" cy="427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89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事業場内に掲示し、熱中症予防を呼びかけましょう</a:t>
            </a:r>
            <a:endParaRPr lang="en-US" altLang="ja-JP" sz="1089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47664" y="6426653"/>
            <a:ext cx="2087806" cy="315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52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52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ロゴマーク活用例</a:t>
            </a:r>
            <a:r>
              <a:rPr lang="en-US" altLang="ja-JP" sz="1452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</p:txBody>
      </p:sp>
      <p:sp>
        <p:nvSpPr>
          <p:cNvPr id="51" name="角丸四角形吹き出し 50"/>
          <p:cNvSpPr/>
          <p:nvPr/>
        </p:nvSpPr>
        <p:spPr>
          <a:xfrm rot="16200000">
            <a:off x="898247" y="7703778"/>
            <a:ext cx="736169" cy="1788539"/>
          </a:xfrm>
          <a:prstGeom prst="wedgeRoundRectCallout">
            <a:avLst>
              <a:gd name="adj1" fmla="val 4183"/>
              <a:gd name="adj2" fmla="val 70614"/>
              <a:gd name="adj3" fmla="val 16667"/>
            </a:avLst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33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90487" y="8326634"/>
            <a:ext cx="1778917" cy="595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89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労働者に身に付けさせ、熱中症予防に対する意識を向上させましょう</a:t>
            </a:r>
            <a:endParaRPr lang="en-US" altLang="ja-JP" sz="1089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451366" y="7484522"/>
            <a:ext cx="3160740" cy="8268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89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ロゴマークは、千葉労働局ホームページから</a:t>
            </a:r>
            <a:endParaRPr lang="en-US" altLang="ja-JP" sz="1089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89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ダウンロードしていただけます。</a:t>
            </a:r>
            <a:endParaRPr lang="en-US" altLang="ja-JP" sz="1089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454"/>
              </a:lnSpc>
            </a:pPr>
            <a:endParaRPr lang="en-US" altLang="ja-JP" sz="1089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89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千葉労働局 </a:t>
            </a:r>
            <a:r>
              <a:rPr lang="en-US" altLang="ja-JP" sz="1089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&gt; </a:t>
            </a:r>
            <a:r>
              <a:rPr lang="ja-JP" altLang="en-US" sz="1089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各種法令・制度・手続き </a:t>
            </a:r>
            <a:r>
              <a:rPr lang="en-US" altLang="ja-JP" sz="1089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&gt; </a:t>
            </a:r>
          </a:p>
          <a:p>
            <a:r>
              <a:rPr lang="ja-JP" altLang="en-US" sz="1089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安全衛生関係 </a:t>
            </a:r>
            <a:r>
              <a:rPr lang="en-US" altLang="ja-JP" sz="1089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&gt; </a:t>
            </a:r>
            <a:r>
              <a:rPr lang="ja-JP" altLang="en-US" sz="1089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労働衛生　トップページ</a:t>
            </a:r>
            <a:endParaRPr lang="en-US" altLang="ja-JP" sz="1089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56" name="グループ化 55"/>
          <p:cNvGrpSpPr/>
          <p:nvPr/>
        </p:nvGrpSpPr>
        <p:grpSpPr>
          <a:xfrm>
            <a:off x="1333791" y="9196441"/>
            <a:ext cx="4326702" cy="429516"/>
            <a:chOff x="1593681" y="10096347"/>
            <a:chExt cx="4769388" cy="473462"/>
          </a:xfrm>
        </p:grpSpPr>
        <p:pic>
          <p:nvPicPr>
            <p:cNvPr id="57" name="図 56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3681" y="10096347"/>
              <a:ext cx="467544" cy="4260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テキスト ボックス 57"/>
            <p:cNvSpPr txBox="1"/>
            <p:nvPr/>
          </p:nvSpPr>
          <p:spPr>
            <a:xfrm>
              <a:off x="1908741" y="10160285"/>
              <a:ext cx="4454328" cy="4095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814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千葉労働局 労働基準部 健康安全課</a:t>
              </a:r>
            </a:p>
          </p:txBody>
        </p:sp>
      </p:grpSp>
      <p:sp>
        <p:nvSpPr>
          <p:cNvPr id="60" name="テキスト ボックス 59"/>
          <p:cNvSpPr txBox="1"/>
          <p:nvPr/>
        </p:nvSpPr>
        <p:spPr>
          <a:xfrm>
            <a:off x="5933280" y="9386272"/>
            <a:ext cx="1033871" cy="259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89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089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lang="ja-JP" altLang="en-US" sz="1089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６</a:t>
            </a:r>
            <a:r>
              <a:rPr lang="en-US" altLang="ja-JP" sz="1089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  <a:r>
              <a:rPr lang="ja-JP" altLang="en-US" sz="1089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５）</a:t>
            </a:r>
            <a:endParaRPr lang="en-US" altLang="ja-JP" sz="1089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862" y="8467890"/>
            <a:ext cx="688250" cy="6882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テキスト ボックス 7"/>
          <p:cNvSpPr txBox="1"/>
          <p:nvPr/>
        </p:nvSpPr>
        <p:spPr>
          <a:xfrm>
            <a:off x="3385504" y="8409018"/>
            <a:ext cx="2526138" cy="706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98" dirty="0"/>
              <a:t>https://jsite.mhlw.go.jp/chiba-roudoukyoku/hourei_seido_tetsuzuki/anzen_eisei/cool_work_campaign_chiba_.html</a:t>
            </a:r>
            <a:endParaRPr lang="ja-JP" altLang="en-US" sz="998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99684" y="8269381"/>
            <a:ext cx="3427744" cy="385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53" dirty="0"/>
              <a:t>【URL】</a:t>
            </a:r>
            <a:r>
              <a:rPr lang="ja-JP" altLang="en-US" sz="953" dirty="0"/>
              <a:t>　　　　　　　　　　　　　　　　　</a:t>
            </a:r>
            <a:r>
              <a:rPr lang="en-US" altLang="ja-JP" sz="953" dirty="0"/>
              <a:t>【QR</a:t>
            </a:r>
            <a:r>
              <a:rPr lang="ja-JP" altLang="en-US" sz="953" dirty="0"/>
              <a:t>コード</a:t>
            </a:r>
            <a:r>
              <a:rPr lang="en-US" altLang="ja-JP" sz="953" dirty="0"/>
              <a:t>】</a:t>
            </a:r>
            <a:r>
              <a:rPr lang="ja-JP" altLang="en-US" sz="953" dirty="0"/>
              <a:t>　　　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3" t="22675" r="4934" b="19020"/>
          <a:stretch/>
        </p:blipFill>
        <p:spPr>
          <a:xfrm>
            <a:off x="782274" y="3754873"/>
            <a:ext cx="5291878" cy="2423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55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3883</TotalTime>
  <Words>77</Words>
  <Application>Microsoft Office PowerPoint</Application>
  <PresentationFormat>A4 210 x 297 mm</PresentationFormat>
  <Paragraphs>20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lastModifiedBy>oki</cp:lastModifiedBy>
  <cp:revision>319</cp:revision>
  <cp:lastPrinted>2024-05-22T02:24:38Z</cp:lastPrinted>
  <dcterms:created xsi:type="dcterms:W3CDTF">2017-03-16T10:29:26Z</dcterms:created>
  <dcterms:modified xsi:type="dcterms:W3CDTF">2024-07-15T21:54:56Z</dcterms:modified>
</cp:coreProperties>
</file>